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tiff" ContentType="image/tiff"/>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
  </p:notesMasterIdLst>
  <p:sldIdLst>
    <p:sldId id="256" r:id="rId2"/>
  </p:sldIdLst>
  <p:sldSz cx="14630400" cy="8229600"/>
  <p:notesSz cx="7096125" cy="9117013"/>
  <p:defaultTextStyle>
    <a:defPPr>
      <a:defRPr lang="en-US"/>
    </a:defPPr>
    <a:lvl1pPr algn="l" rtl="0" fontAlgn="base">
      <a:spcBef>
        <a:spcPct val="0"/>
      </a:spcBef>
      <a:spcAft>
        <a:spcPct val="0"/>
      </a:spcAft>
      <a:defRPr sz="900" kern="1200">
        <a:solidFill>
          <a:schemeClr val="tx1"/>
        </a:solidFill>
        <a:latin typeface="Helvetica" charset="0"/>
        <a:ea typeface="+mn-ea"/>
        <a:cs typeface="+mn-cs"/>
      </a:defRPr>
    </a:lvl1pPr>
    <a:lvl2pPr marL="123790" indent="431" algn="l" rtl="0" fontAlgn="base">
      <a:spcBef>
        <a:spcPct val="0"/>
      </a:spcBef>
      <a:spcAft>
        <a:spcPct val="0"/>
      </a:spcAft>
      <a:defRPr sz="900" kern="1200">
        <a:solidFill>
          <a:schemeClr val="tx1"/>
        </a:solidFill>
        <a:latin typeface="Helvetica" charset="0"/>
        <a:ea typeface="+mn-ea"/>
        <a:cs typeface="+mn-cs"/>
      </a:defRPr>
    </a:lvl2pPr>
    <a:lvl3pPr marL="248011" indent="431" algn="l" rtl="0" fontAlgn="base">
      <a:spcBef>
        <a:spcPct val="0"/>
      </a:spcBef>
      <a:spcAft>
        <a:spcPct val="0"/>
      </a:spcAft>
      <a:defRPr sz="900" kern="1200">
        <a:solidFill>
          <a:schemeClr val="tx1"/>
        </a:solidFill>
        <a:latin typeface="Helvetica" charset="0"/>
        <a:ea typeface="+mn-ea"/>
        <a:cs typeface="+mn-cs"/>
      </a:defRPr>
    </a:lvl3pPr>
    <a:lvl4pPr marL="372233" indent="431" algn="l" rtl="0" fontAlgn="base">
      <a:spcBef>
        <a:spcPct val="0"/>
      </a:spcBef>
      <a:spcAft>
        <a:spcPct val="0"/>
      </a:spcAft>
      <a:defRPr sz="900" kern="1200">
        <a:solidFill>
          <a:schemeClr val="tx1"/>
        </a:solidFill>
        <a:latin typeface="Helvetica" charset="0"/>
        <a:ea typeface="+mn-ea"/>
        <a:cs typeface="+mn-cs"/>
      </a:defRPr>
    </a:lvl4pPr>
    <a:lvl5pPr marL="496454" indent="431" algn="l" rtl="0" fontAlgn="base">
      <a:spcBef>
        <a:spcPct val="0"/>
      </a:spcBef>
      <a:spcAft>
        <a:spcPct val="0"/>
      </a:spcAft>
      <a:defRPr sz="900" kern="1200">
        <a:solidFill>
          <a:schemeClr val="tx1"/>
        </a:solidFill>
        <a:latin typeface="Helvetica" charset="0"/>
        <a:ea typeface="+mn-ea"/>
        <a:cs typeface="+mn-cs"/>
      </a:defRPr>
    </a:lvl5pPr>
    <a:lvl6pPr marL="621106" algn="l" defTabSz="248442" rtl="0" eaLnBrk="1" latinLnBrk="0" hangingPunct="1">
      <a:defRPr sz="900" kern="1200">
        <a:solidFill>
          <a:schemeClr val="tx1"/>
        </a:solidFill>
        <a:latin typeface="Helvetica" charset="0"/>
        <a:ea typeface="+mn-ea"/>
        <a:cs typeface="+mn-cs"/>
      </a:defRPr>
    </a:lvl6pPr>
    <a:lvl7pPr marL="745327" algn="l" defTabSz="248442" rtl="0" eaLnBrk="1" latinLnBrk="0" hangingPunct="1">
      <a:defRPr sz="900" kern="1200">
        <a:solidFill>
          <a:schemeClr val="tx1"/>
        </a:solidFill>
        <a:latin typeface="Helvetica" charset="0"/>
        <a:ea typeface="+mn-ea"/>
        <a:cs typeface="+mn-cs"/>
      </a:defRPr>
    </a:lvl7pPr>
    <a:lvl8pPr marL="869549" algn="l" defTabSz="248442" rtl="0" eaLnBrk="1" latinLnBrk="0" hangingPunct="1">
      <a:defRPr sz="900" kern="1200">
        <a:solidFill>
          <a:schemeClr val="tx1"/>
        </a:solidFill>
        <a:latin typeface="Helvetica" charset="0"/>
        <a:ea typeface="+mn-ea"/>
        <a:cs typeface="+mn-cs"/>
      </a:defRPr>
    </a:lvl8pPr>
    <a:lvl9pPr marL="993770" algn="l" defTabSz="248442" rtl="0" eaLnBrk="1" latinLnBrk="0" hangingPunct="1">
      <a:defRPr sz="900" kern="1200">
        <a:solidFill>
          <a:schemeClr val="tx1"/>
        </a:solidFill>
        <a:latin typeface="Helvetica"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81F67"/>
    <a:srgbClr val="66CCFF"/>
    <a:srgbClr val="95229E"/>
    <a:srgbClr val="CC87F3"/>
    <a:srgbClr val="FFFFE1"/>
    <a:srgbClr val="FFF3F3"/>
    <a:srgbClr val="FFE5E5"/>
    <a:srgbClr val="6C18B0"/>
    <a:srgbClr val="ED181E"/>
    <a:srgbClr val="FFBF56"/>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vertBarState="minimized" horzBarState="maximized">
    <p:restoredLeft sz="32787"/>
    <p:restoredTop sz="90929"/>
  </p:normalViewPr>
  <p:slideViewPr>
    <p:cSldViewPr>
      <p:cViewPr varScale="1">
        <p:scale>
          <a:sx n="61" d="100"/>
          <a:sy n="61" d="100"/>
        </p:scale>
        <p:origin x="-1200" y="-84"/>
      </p:cViewPr>
      <p:guideLst>
        <p:guide orient="horz" pos="144"/>
        <p:guide orient="horz" pos="4908"/>
        <p:guide pos="2112"/>
        <p:guide pos="2578"/>
        <p:guide pos="4362"/>
        <p:guide pos="7104"/>
        <p:guide pos="302"/>
        <p:guide pos="4814"/>
        <p:guide pos="6666"/>
        <p:guide pos="8914"/>
      </p:guideLst>
    </p:cSldViewPr>
  </p:slideViewPr>
  <p:outlineViewPr>
    <p:cViewPr>
      <p:scale>
        <a:sx n="33" d="100"/>
        <a:sy n="33" d="100"/>
      </p:scale>
      <p:origin x="0" y="0"/>
    </p:cViewPr>
  </p:outlin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5125" cy="455907"/>
          </a:xfrm>
          <a:prstGeom prst="rect">
            <a:avLst/>
          </a:prstGeom>
        </p:spPr>
        <p:txBody>
          <a:bodyPr vert="horz" lIns="17618" tIns="8809" rIns="17618" bIns="8809" rtlCol="0"/>
          <a:lstStyle>
            <a:lvl1pPr algn="l">
              <a:defRPr sz="200"/>
            </a:lvl1pPr>
          </a:lstStyle>
          <a:p>
            <a:endParaRPr lang="en-US"/>
          </a:p>
        </p:txBody>
      </p:sp>
      <p:sp>
        <p:nvSpPr>
          <p:cNvPr id="3" name="Date Placeholder 2"/>
          <p:cNvSpPr>
            <a:spLocks noGrp="1"/>
          </p:cNvSpPr>
          <p:nvPr>
            <p:ph type="dt" idx="1"/>
          </p:nvPr>
        </p:nvSpPr>
        <p:spPr>
          <a:xfrm>
            <a:off x="4019632" y="0"/>
            <a:ext cx="3074782" cy="455907"/>
          </a:xfrm>
          <a:prstGeom prst="rect">
            <a:avLst/>
          </a:prstGeom>
        </p:spPr>
        <p:txBody>
          <a:bodyPr vert="horz" lIns="17618" tIns="8809" rIns="17618" bIns="8809" rtlCol="0"/>
          <a:lstStyle>
            <a:lvl1pPr algn="r">
              <a:defRPr sz="200"/>
            </a:lvl1pPr>
          </a:lstStyle>
          <a:p>
            <a:fld id="{1B37DEA2-1011-4706-89CD-0E790036B2BD}" type="datetimeFigureOut">
              <a:rPr lang="en-US" smtClean="0"/>
              <a:pPr/>
              <a:t>5/6/2013</a:t>
            </a:fld>
            <a:endParaRPr lang="en-US"/>
          </a:p>
        </p:txBody>
      </p:sp>
      <p:sp>
        <p:nvSpPr>
          <p:cNvPr id="4" name="Slide Image Placeholder 3"/>
          <p:cNvSpPr>
            <a:spLocks noGrp="1" noRot="1" noChangeAspect="1"/>
          </p:cNvSpPr>
          <p:nvPr>
            <p:ph type="sldImg" idx="2"/>
          </p:nvPr>
        </p:nvSpPr>
        <p:spPr>
          <a:xfrm>
            <a:off x="511175" y="684213"/>
            <a:ext cx="6073775" cy="3417887"/>
          </a:xfrm>
          <a:prstGeom prst="rect">
            <a:avLst/>
          </a:prstGeom>
          <a:noFill/>
          <a:ln w="12700">
            <a:solidFill>
              <a:prstClr val="black"/>
            </a:solidFill>
          </a:ln>
        </p:spPr>
        <p:txBody>
          <a:bodyPr vert="horz" lIns="17618" tIns="8809" rIns="17618" bIns="8809" rtlCol="0" anchor="ctr"/>
          <a:lstStyle/>
          <a:p>
            <a:endParaRPr lang="en-US"/>
          </a:p>
        </p:txBody>
      </p:sp>
      <p:sp>
        <p:nvSpPr>
          <p:cNvPr id="5" name="Notes Placeholder 4"/>
          <p:cNvSpPr>
            <a:spLocks noGrp="1"/>
          </p:cNvSpPr>
          <p:nvPr>
            <p:ph type="body" sz="quarter" idx="3"/>
          </p:nvPr>
        </p:nvSpPr>
        <p:spPr>
          <a:xfrm>
            <a:off x="709750" y="4330694"/>
            <a:ext cx="5676626" cy="4102600"/>
          </a:xfrm>
          <a:prstGeom prst="rect">
            <a:avLst/>
          </a:prstGeom>
        </p:spPr>
        <p:txBody>
          <a:bodyPr vert="horz" lIns="17618" tIns="8809" rIns="17618" bIns="880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59693"/>
            <a:ext cx="3075125" cy="455624"/>
          </a:xfrm>
          <a:prstGeom prst="rect">
            <a:avLst/>
          </a:prstGeom>
        </p:spPr>
        <p:txBody>
          <a:bodyPr vert="horz" lIns="17618" tIns="8809" rIns="17618" bIns="8809" rtlCol="0" anchor="b"/>
          <a:lstStyle>
            <a:lvl1pPr algn="l">
              <a:defRPr sz="200"/>
            </a:lvl1pPr>
          </a:lstStyle>
          <a:p>
            <a:endParaRPr lang="en-US"/>
          </a:p>
        </p:txBody>
      </p:sp>
      <p:sp>
        <p:nvSpPr>
          <p:cNvPr id="7" name="Slide Number Placeholder 6"/>
          <p:cNvSpPr>
            <a:spLocks noGrp="1"/>
          </p:cNvSpPr>
          <p:nvPr>
            <p:ph type="sldNum" sz="quarter" idx="5"/>
          </p:nvPr>
        </p:nvSpPr>
        <p:spPr>
          <a:xfrm>
            <a:off x="4019632" y="8659693"/>
            <a:ext cx="3074782" cy="455624"/>
          </a:xfrm>
          <a:prstGeom prst="rect">
            <a:avLst/>
          </a:prstGeom>
        </p:spPr>
        <p:txBody>
          <a:bodyPr vert="horz" lIns="17618" tIns="8809" rIns="17618" bIns="8809" rtlCol="0" anchor="b"/>
          <a:lstStyle>
            <a:lvl1pPr algn="r">
              <a:defRPr sz="200"/>
            </a:lvl1pPr>
          </a:lstStyle>
          <a:p>
            <a:fld id="{E8AC56AE-DC70-4956-B135-6B697278766C}"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248442" rtl="0" eaLnBrk="1" latinLnBrk="0" hangingPunct="1">
      <a:defRPr sz="300" kern="1200">
        <a:solidFill>
          <a:schemeClr val="tx1"/>
        </a:solidFill>
        <a:latin typeface="+mn-lt"/>
        <a:ea typeface="+mn-ea"/>
        <a:cs typeface="+mn-cs"/>
      </a:defRPr>
    </a:lvl1pPr>
    <a:lvl2pPr marL="124221" algn="l" defTabSz="248442" rtl="0" eaLnBrk="1" latinLnBrk="0" hangingPunct="1">
      <a:defRPr sz="300" kern="1200">
        <a:solidFill>
          <a:schemeClr val="tx1"/>
        </a:solidFill>
        <a:latin typeface="+mn-lt"/>
        <a:ea typeface="+mn-ea"/>
        <a:cs typeface="+mn-cs"/>
      </a:defRPr>
    </a:lvl2pPr>
    <a:lvl3pPr marL="248442" algn="l" defTabSz="248442" rtl="0" eaLnBrk="1" latinLnBrk="0" hangingPunct="1">
      <a:defRPr sz="300" kern="1200">
        <a:solidFill>
          <a:schemeClr val="tx1"/>
        </a:solidFill>
        <a:latin typeface="+mn-lt"/>
        <a:ea typeface="+mn-ea"/>
        <a:cs typeface="+mn-cs"/>
      </a:defRPr>
    </a:lvl3pPr>
    <a:lvl4pPr marL="372664" algn="l" defTabSz="248442" rtl="0" eaLnBrk="1" latinLnBrk="0" hangingPunct="1">
      <a:defRPr sz="300" kern="1200">
        <a:solidFill>
          <a:schemeClr val="tx1"/>
        </a:solidFill>
        <a:latin typeface="+mn-lt"/>
        <a:ea typeface="+mn-ea"/>
        <a:cs typeface="+mn-cs"/>
      </a:defRPr>
    </a:lvl4pPr>
    <a:lvl5pPr marL="496885" algn="l" defTabSz="248442" rtl="0" eaLnBrk="1" latinLnBrk="0" hangingPunct="1">
      <a:defRPr sz="300" kern="1200">
        <a:solidFill>
          <a:schemeClr val="tx1"/>
        </a:solidFill>
        <a:latin typeface="+mn-lt"/>
        <a:ea typeface="+mn-ea"/>
        <a:cs typeface="+mn-cs"/>
      </a:defRPr>
    </a:lvl5pPr>
    <a:lvl6pPr marL="621106" algn="l" defTabSz="248442" rtl="0" eaLnBrk="1" latinLnBrk="0" hangingPunct="1">
      <a:defRPr sz="300" kern="1200">
        <a:solidFill>
          <a:schemeClr val="tx1"/>
        </a:solidFill>
        <a:latin typeface="+mn-lt"/>
        <a:ea typeface="+mn-ea"/>
        <a:cs typeface="+mn-cs"/>
      </a:defRPr>
    </a:lvl6pPr>
    <a:lvl7pPr marL="745327" algn="l" defTabSz="248442" rtl="0" eaLnBrk="1" latinLnBrk="0" hangingPunct="1">
      <a:defRPr sz="300" kern="1200">
        <a:solidFill>
          <a:schemeClr val="tx1"/>
        </a:solidFill>
        <a:latin typeface="+mn-lt"/>
        <a:ea typeface="+mn-ea"/>
        <a:cs typeface="+mn-cs"/>
      </a:defRPr>
    </a:lvl7pPr>
    <a:lvl8pPr marL="869549" algn="l" defTabSz="248442" rtl="0" eaLnBrk="1" latinLnBrk="0" hangingPunct="1">
      <a:defRPr sz="300" kern="1200">
        <a:solidFill>
          <a:schemeClr val="tx1"/>
        </a:solidFill>
        <a:latin typeface="+mn-lt"/>
        <a:ea typeface="+mn-ea"/>
        <a:cs typeface="+mn-cs"/>
      </a:defRPr>
    </a:lvl8pPr>
    <a:lvl9pPr marL="993770" algn="l" defTabSz="248442" rtl="0" eaLnBrk="1" latinLnBrk="0" hangingPunct="1">
      <a:defRPr sz="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511175" y="684213"/>
            <a:ext cx="6073775" cy="3417887"/>
          </a:xfrm>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E8AC56AE-DC70-4956-B135-6B697278766C}" type="slidenum">
              <a:rPr lang="en-US" smtClean="0"/>
              <a:pPr/>
              <a:t>1</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097191" y="2556669"/>
            <a:ext cx="12436021" cy="1763713"/>
          </a:xfrm>
        </p:spPr>
        <p:txBody>
          <a:bodyPr/>
          <a:lstStyle/>
          <a:p>
            <a:r>
              <a:rPr lang="en-US" smtClean="0"/>
              <a:t>Click to edit Master title style</a:t>
            </a:r>
            <a:endParaRPr lang="en-US"/>
          </a:p>
        </p:txBody>
      </p:sp>
      <p:sp>
        <p:nvSpPr>
          <p:cNvPr id="3" name="Subtitle 2"/>
          <p:cNvSpPr>
            <a:spLocks noGrp="1"/>
          </p:cNvSpPr>
          <p:nvPr>
            <p:ph type="subTitle" idx="1"/>
          </p:nvPr>
        </p:nvSpPr>
        <p:spPr>
          <a:xfrm>
            <a:off x="2194379" y="4663281"/>
            <a:ext cx="10241643" cy="2103438"/>
          </a:xfrm>
        </p:spPr>
        <p:txBody>
          <a:bodyPr/>
          <a:lstStyle>
            <a:lvl1pPr marL="0" indent="0" algn="ctr">
              <a:buNone/>
              <a:defRPr/>
            </a:lvl1pPr>
            <a:lvl2pPr marL="124221" indent="0" algn="ctr">
              <a:buNone/>
              <a:defRPr/>
            </a:lvl2pPr>
            <a:lvl3pPr marL="248442" indent="0" algn="ctr">
              <a:buNone/>
              <a:defRPr/>
            </a:lvl3pPr>
            <a:lvl4pPr marL="372664" indent="0" algn="ctr">
              <a:buNone/>
              <a:defRPr/>
            </a:lvl4pPr>
            <a:lvl5pPr marL="496885" indent="0" algn="ctr">
              <a:buNone/>
              <a:defRPr/>
            </a:lvl5pPr>
            <a:lvl6pPr marL="621106" indent="0" algn="ctr">
              <a:buNone/>
              <a:defRPr/>
            </a:lvl6pPr>
            <a:lvl7pPr marL="745327" indent="0" algn="ctr">
              <a:buNone/>
              <a:defRPr/>
            </a:lvl7pPr>
            <a:lvl8pPr marL="869549" indent="0" algn="ctr">
              <a:buNone/>
              <a:defRPr/>
            </a:lvl8pPr>
            <a:lvl9pPr marL="99377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69541D67-2495-4C75-9155-DBB774C726A2}" type="slidenum">
              <a:rPr lang="en-US"/>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4C5548C7-0224-44EF-B9CE-18F3C50DBC41}" type="slidenum">
              <a:rPr lang="en-US"/>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424433" y="731443"/>
            <a:ext cx="3108779" cy="6583759"/>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097190" y="731443"/>
            <a:ext cx="9283700" cy="658375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917118C8-282D-4603-9955-41F3C3A812FF}" type="slidenum">
              <a:rPr lang="en-US"/>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280A3B4E-18D3-404D-826F-32463D8E5EAF}" type="slidenum">
              <a:rPr lang="en-US"/>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5701" y="5288361"/>
            <a:ext cx="12436021" cy="1634331"/>
          </a:xfrm>
        </p:spPr>
        <p:txBody>
          <a:bodyPr anchor="t"/>
          <a:lstStyle>
            <a:lvl1pPr algn="l">
              <a:defRPr sz="1100" b="1" cap="all"/>
            </a:lvl1pPr>
          </a:lstStyle>
          <a:p>
            <a:r>
              <a:rPr lang="en-US" smtClean="0"/>
              <a:t>Click to edit Master title style</a:t>
            </a:r>
            <a:endParaRPr lang="en-US"/>
          </a:p>
        </p:txBody>
      </p:sp>
      <p:sp>
        <p:nvSpPr>
          <p:cNvPr id="3" name="Text Placeholder 2"/>
          <p:cNvSpPr>
            <a:spLocks noGrp="1"/>
          </p:cNvSpPr>
          <p:nvPr>
            <p:ph type="body" idx="1"/>
          </p:nvPr>
        </p:nvSpPr>
        <p:spPr>
          <a:xfrm>
            <a:off x="1155701" y="3488135"/>
            <a:ext cx="12436021" cy="1800225"/>
          </a:xfrm>
        </p:spPr>
        <p:txBody>
          <a:bodyPr anchor="b"/>
          <a:lstStyle>
            <a:lvl1pPr marL="0" indent="0">
              <a:buNone/>
              <a:defRPr sz="500"/>
            </a:lvl1pPr>
            <a:lvl2pPr marL="124221" indent="0">
              <a:buNone/>
              <a:defRPr sz="500"/>
            </a:lvl2pPr>
            <a:lvl3pPr marL="248442" indent="0">
              <a:buNone/>
              <a:defRPr sz="400"/>
            </a:lvl3pPr>
            <a:lvl4pPr marL="372664" indent="0">
              <a:buNone/>
              <a:defRPr sz="400"/>
            </a:lvl4pPr>
            <a:lvl5pPr marL="496885" indent="0">
              <a:buNone/>
              <a:defRPr sz="400"/>
            </a:lvl5pPr>
            <a:lvl6pPr marL="621106" indent="0">
              <a:buNone/>
              <a:defRPr sz="400"/>
            </a:lvl6pPr>
            <a:lvl7pPr marL="745327" indent="0">
              <a:buNone/>
              <a:defRPr sz="400"/>
            </a:lvl7pPr>
            <a:lvl8pPr marL="869549" indent="0">
              <a:buNone/>
              <a:defRPr sz="400"/>
            </a:lvl8pPr>
            <a:lvl9pPr marL="993770" indent="0">
              <a:buNone/>
              <a:defRPr sz="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endParaRPr lang="en-US"/>
          </a:p>
        </p:txBody>
      </p:sp>
      <p:sp>
        <p:nvSpPr>
          <p:cNvPr id="5" name="Rectangle 5"/>
          <p:cNvSpPr>
            <a:spLocks noGrp="1" noChangeArrowheads="1"/>
          </p:cNvSpPr>
          <p:nvPr>
            <p:ph type="ftr" sz="quarter" idx="11"/>
          </p:nvPr>
        </p:nvSpPr>
        <p:spPr>
          <a:ln/>
        </p:spPr>
        <p:txBody>
          <a:bodyPr/>
          <a:lstStyle>
            <a:lvl1pPr>
              <a:defRPr/>
            </a:lvl1pPr>
          </a:lstStyle>
          <a:p>
            <a:endParaRPr lang="en-US"/>
          </a:p>
        </p:txBody>
      </p:sp>
      <p:sp>
        <p:nvSpPr>
          <p:cNvPr id="6" name="Rectangle 6"/>
          <p:cNvSpPr>
            <a:spLocks noGrp="1" noChangeArrowheads="1"/>
          </p:cNvSpPr>
          <p:nvPr>
            <p:ph type="sldNum" sz="quarter" idx="12"/>
          </p:nvPr>
        </p:nvSpPr>
        <p:spPr>
          <a:ln/>
        </p:spPr>
        <p:txBody>
          <a:bodyPr/>
          <a:lstStyle>
            <a:lvl1pPr>
              <a:defRPr/>
            </a:lvl1pPr>
          </a:lstStyle>
          <a:p>
            <a:fld id="{A4A84133-D413-468A-B342-4D971594D75F}" type="slidenum">
              <a:rPr lang="en-US"/>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097191" y="2377680"/>
            <a:ext cx="6196239" cy="4937522"/>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7336972" y="2377680"/>
            <a:ext cx="6196239" cy="4937522"/>
          </a:xfrm>
        </p:spPr>
        <p:txBody>
          <a:bodyPr/>
          <a:lstStyle>
            <a:lvl1pPr>
              <a:defRPr sz="800"/>
            </a:lvl1pPr>
            <a:lvl2pPr>
              <a:defRPr sz="700"/>
            </a:lvl2pPr>
            <a:lvl3pPr>
              <a:defRPr sz="5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38B04430-02EF-4C5A-9845-EACAFE2873AF}" type="slidenum">
              <a:rPr lang="en-US"/>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731612" y="329406"/>
            <a:ext cx="13167179" cy="1371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731611" y="1842296"/>
            <a:ext cx="6464300" cy="767556"/>
          </a:xfrm>
        </p:spPr>
        <p:txBody>
          <a:bodyPr anchor="b"/>
          <a:lstStyle>
            <a:lvl1pPr marL="0" indent="0">
              <a:buNone/>
              <a:defRPr sz="700" b="1"/>
            </a:lvl1pPr>
            <a:lvl2pPr marL="124221" indent="0">
              <a:buNone/>
              <a:defRPr sz="500" b="1"/>
            </a:lvl2pPr>
            <a:lvl3pPr marL="248442" indent="0">
              <a:buNone/>
              <a:defRPr sz="500" b="1"/>
            </a:lvl3pPr>
            <a:lvl4pPr marL="372664" indent="0">
              <a:buNone/>
              <a:defRPr sz="400" b="1"/>
            </a:lvl4pPr>
            <a:lvl5pPr marL="496885" indent="0">
              <a:buNone/>
              <a:defRPr sz="400" b="1"/>
            </a:lvl5pPr>
            <a:lvl6pPr marL="621106" indent="0">
              <a:buNone/>
              <a:defRPr sz="400" b="1"/>
            </a:lvl6pPr>
            <a:lvl7pPr marL="745327" indent="0">
              <a:buNone/>
              <a:defRPr sz="400" b="1"/>
            </a:lvl7pPr>
            <a:lvl8pPr marL="869549" indent="0">
              <a:buNone/>
              <a:defRPr sz="400" b="1"/>
            </a:lvl8pPr>
            <a:lvl9pPr marL="993770" indent="0">
              <a:buNone/>
              <a:defRPr sz="400" b="1"/>
            </a:lvl9pPr>
          </a:lstStyle>
          <a:p>
            <a:pPr lvl="0"/>
            <a:r>
              <a:rPr lang="en-US" smtClean="0"/>
              <a:t>Click to edit Master text styles</a:t>
            </a:r>
          </a:p>
        </p:txBody>
      </p:sp>
      <p:sp>
        <p:nvSpPr>
          <p:cNvPr id="4" name="Content Placeholder 3"/>
          <p:cNvSpPr>
            <a:spLocks noGrp="1"/>
          </p:cNvSpPr>
          <p:nvPr>
            <p:ph sz="half" idx="2"/>
          </p:nvPr>
        </p:nvSpPr>
        <p:spPr>
          <a:xfrm>
            <a:off x="731611" y="2609852"/>
            <a:ext cx="6464300" cy="4741466"/>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7432221" y="1842296"/>
            <a:ext cx="6466568" cy="767556"/>
          </a:xfrm>
        </p:spPr>
        <p:txBody>
          <a:bodyPr anchor="b"/>
          <a:lstStyle>
            <a:lvl1pPr marL="0" indent="0">
              <a:buNone/>
              <a:defRPr sz="700" b="1"/>
            </a:lvl1pPr>
            <a:lvl2pPr marL="124221" indent="0">
              <a:buNone/>
              <a:defRPr sz="500" b="1"/>
            </a:lvl2pPr>
            <a:lvl3pPr marL="248442" indent="0">
              <a:buNone/>
              <a:defRPr sz="500" b="1"/>
            </a:lvl3pPr>
            <a:lvl4pPr marL="372664" indent="0">
              <a:buNone/>
              <a:defRPr sz="400" b="1"/>
            </a:lvl4pPr>
            <a:lvl5pPr marL="496885" indent="0">
              <a:buNone/>
              <a:defRPr sz="400" b="1"/>
            </a:lvl5pPr>
            <a:lvl6pPr marL="621106" indent="0">
              <a:buNone/>
              <a:defRPr sz="400" b="1"/>
            </a:lvl6pPr>
            <a:lvl7pPr marL="745327" indent="0">
              <a:buNone/>
              <a:defRPr sz="400" b="1"/>
            </a:lvl7pPr>
            <a:lvl8pPr marL="869549" indent="0">
              <a:buNone/>
              <a:defRPr sz="400" b="1"/>
            </a:lvl8pPr>
            <a:lvl9pPr marL="993770" indent="0">
              <a:buNone/>
              <a:defRPr sz="400" b="1"/>
            </a:lvl9pPr>
          </a:lstStyle>
          <a:p>
            <a:pPr lvl="0"/>
            <a:r>
              <a:rPr lang="en-US" smtClean="0"/>
              <a:t>Click to edit Master text styles</a:t>
            </a:r>
          </a:p>
        </p:txBody>
      </p:sp>
      <p:sp>
        <p:nvSpPr>
          <p:cNvPr id="6" name="Content Placeholder 5"/>
          <p:cNvSpPr>
            <a:spLocks noGrp="1"/>
          </p:cNvSpPr>
          <p:nvPr>
            <p:ph sz="quarter" idx="4"/>
          </p:nvPr>
        </p:nvSpPr>
        <p:spPr>
          <a:xfrm>
            <a:off x="7432221" y="2609852"/>
            <a:ext cx="6466568" cy="4741466"/>
          </a:xfrm>
        </p:spPr>
        <p:txBody>
          <a:bodyPr/>
          <a:lstStyle>
            <a:lvl1pPr>
              <a:defRPr sz="700"/>
            </a:lvl1pPr>
            <a:lvl2pPr>
              <a:defRPr sz="500"/>
            </a:lvl2pPr>
            <a:lvl3pPr>
              <a:defRPr sz="500"/>
            </a:lvl3pPr>
            <a:lvl4pPr>
              <a:defRPr sz="400"/>
            </a:lvl4pPr>
            <a:lvl5pPr>
              <a:defRPr sz="400"/>
            </a:lvl5pPr>
            <a:lvl6pPr>
              <a:defRPr sz="400"/>
            </a:lvl6pPr>
            <a:lvl7pPr>
              <a:defRPr sz="400"/>
            </a:lvl7pPr>
            <a:lvl8pPr>
              <a:defRPr sz="400"/>
            </a:lvl8pPr>
            <a:lvl9pPr>
              <a:defRPr sz="4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endParaRPr lang="en-US"/>
          </a:p>
        </p:txBody>
      </p:sp>
      <p:sp>
        <p:nvSpPr>
          <p:cNvPr id="8" name="Rectangle 5"/>
          <p:cNvSpPr>
            <a:spLocks noGrp="1" noChangeArrowheads="1"/>
          </p:cNvSpPr>
          <p:nvPr>
            <p:ph type="ftr" sz="quarter" idx="11"/>
          </p:nvPr>
        </p:nvSpPr>
        <p:spPr>
          <a:ln/>
        </p:spPr>
        <p:txBody>
          <a:bodyPr/>
          <a:lstStyle>
            <a:lvl1pPr>
              <a:defRPr/>
            </a:lvl1pPr>
          </a:lstStyle>
          <a:p>
            <a:endParaRPr lang="en-US"/>
          </a:p>
        </p:txBody>
      </p:sp>
      <p:sp>
        <p:nvSpPr>
          <p:cNvPr id="9" name="Rectangle 6"/>
          <p:cNvSpPr>
            <a:spLocks noGrp="1" noChangeArrowheads="1"/>
          </p:cNvSpPr>
          <p:nvPr>
            <p:ph type="sldNum" sz="quarter" idx="12"/>
          </p:nvPr>
        </p:nvSpPr>
        <p:spPr>
          <a:ln/>
        </p:spPr>
        <p:txBody>
          <a:bodyPr/>
          <a:lstStyle>
            <a:lvl1pPr>
              <a:defRPr/>
            </a:lvl1pPr>
          </a:lstStyle>
          <a:p>
            <a:fld id="{17E59AFC-FAED-4C6D-B7F2-48F605C5CCBA}" type="slidenum">
              <a:rPr lang="en-US"/>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endParaRPr lang="en-US"/>
          </a:p>
        </p:txBody>
      </p:sp>
      <p:sp>
        <p:nvSpPr>
          <p:cNvPr id="4" name="Rectangle 5"/>
          <p:cNvSpPr>
            <a:spLocks noGrp="1" noChangeArrowheads="1"/>
          </p:cNvSpPr>
          <p:nvPr>
            <p:ph type="ftr" sz="quarter" idx="11"/>
          </p:nvPr>
        </p:nvSpPr>
        <p:spPr>
          <a:ln/>
        </p:spPr>
        <p:txBody>
          <a:bodyPr/>
          <a:lstStyle>
            <a:lvl1pPr>
              <a:defRPr/>
            </a:lvl1pPr>
          </a:lstStyle>
          <a:p>
            <a:endParaRPr lang="en-US"/>
          </a:p>
        </p:txBody>
      </p:sp>
      <p:sp>
        <p:nvSpPr>
          <p:cNvPr id="5" name="Rectangle 6"/>
          <p:cNvSpPr>
            <a:spLocks noGrp="1" noChangeArrowheads="1"/>
          </p:cNvSpPr>
          <p:nvPr>
            <p:ph type="sldNum" sz="quarter" idx="12"/>
          </p:nvPr>
        </p:nvSpPr>
        <p:spPr>
          <a:ln/>
        </p:spPr>
        <p:txBody>
          <a:bodyPr/>
          <a:lstStyle>
            <a:lvl1pPr>
              <a:defRPr/>
            </a:lvl1pPr>
          </a:lstStyle>
          <a:p>
            <a:fld id="{AB4A987D-7AB6-4BA0-97F2-865A4A977FDD}" type="slidenum">
              <a:rPr lang="en-US"/>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endParaRPr lang="en-US"/>
          </a:p>
        </p:txBody>
      </p:sp>
      <p:sp>
        <p:nvSpPr>
          <p:cNvPr id="3" name="Rectangle 5"/>
          <p:cNvSpPr>
            <a:spLocks noGrp="1" noChangeArrowheads="1"/>
          </p:cNvSpPr>
          <p:nvPr>
            <p:ph type="ftr" sz="quarter" idx="11"/>
          </p:nvPr>
        </p:nvSpPr>
        <p:spPr>
          <a:ln/>
        </p:spPr>
        <p:txBody>
          <a:bodyPr/>
          <a:lstStyle>
            <a:lvl1pPr>
              <a:defRPr/>
            </a:lvl1pPr>
          </a:lstStyle>
          <a:p>
            <a:endParaRPr lang="en-US"/>
          </a:p>
        </p:txBody>
      </p:sp>
      <p:sp>
        <p:nvSpPr>
          <p:cNvPr id="4" name="Rectangle 6"/>
          <p:cNvSpPr>
            <a:spLocks noGrp="1" noChangeArrowheads="1"/>
          </p:cNvSpPr>
          <p:nvPr>
            <p:ph type="sldNum" sz="quarter" idx="12"/>
          </p:nvPr>
        </p:nvSpPr>
        <p:spPr>
          <a:ln/>
        </p:spPr>
        <p:txBody>
          <a:bodyPr/>
          <a:lstStyle>
            <a:lvl1pPr>
              <a:defRPr/>
            </a:lvl1pPr>
          </a:lstStyle>
          <a:p>
            <a:fld id="{13468D1F-E6F6-48C0-80D8-9693E1EAEC1F}" type="slidenum">
              <a:rPr lang="en-US"/>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731611" y="327819"/>
            <a:ext cx="4813300" cy="1394222"/>
          </a:xfrm>
        </p:spPr>
        <p:txBody>
          <a:bodyPr anchor="b"/>
          <a:lstStyle>
            <a:lvl1pPr algn="l">
              <a:defRPr sz="500" b="1"/>
            </a:lvl1pPr>
          </a:lstStyle>
          <a:p>
            <a:r>
              <a:rPr lang="en-US" smtClean="0"/>
              <a:t>Click to edit Master title style</a:t>
            </a:r>
            <a:endParaRPr lang="en-US"/>
          </a:p>
        </p:txBody>
      </p:sp>
      <p:sp>
        <p:nvSpPr>
          <p:cNvPr id="3" name="Content Placeholder 2"/>
          <p:cNvSpPr>
            <a:spLocks noGrp="1"/>
          </p:cNvSpPr>
          <p:nvPr>
            <p:ph idx="1"/>
          </p:nvPr>
        </p:nvSpPr>
        <p:spPr>
          <a:xfrm>
            <a:off x="5719989" y="327819"/>
            <a:ext cx="8178800" cy="7023497"/>
          </a:xfrm>
        </p:spPr>
        <p:txBody>
          <a:bodyPr/>
          <a:lstStyle>
            <a:lvl1pPr>
              <a:defRPr sz="900"/>
            </a:lvl1pPr>
            <a:lvl2pPr>
              <a:defRPr sz="800"/>
            </a:lvl2pPr>
            <a:lvl3pPr>
              <a:defRPr sz="700"/>
            </a:lvl3pPr>
            <a:lvl4pPr>
              <a:defRPr sz="500"/>
            </a:lvl4pPr>
            <a:lvl5pPr>
              <a:defRPr sz="500"/>
            </a:lvl5pPr>
            <a:lvl6pPr>
              <a:defRPr sz="500"/>
            </a:lvl6pPr>
            <a:lvl7pPr>
              <a:defRPr sz="500"/>
            </a:lvl7pPr>
            <a:lvl8pPr>
              <a:defRPr sz="500"/>
            </a:lvl8pPr>
            <a:lvl9pPr>
              <a:defRPr sz="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731611" y="1722041"/>
            <a:ext cx="4813300" cy="5629275"/>
          </a:xfrm>
        </p:spPr>
        <p:txBody>
          <a:bodyPr/>
          <a:lstStyle>
            <a:lvl1pPr marL="0" indent="0">
              <a:buNone/>
              <a:defRPr sz="400"/>
            </a:lvl1pPr>
            <a:lvl2pPr marL="124221" indent="0">
              <a:buNone/>
              <a:defRPr sz="300"/>
            </a:lvl2pPr>
            <a:lvl3pPr marL="248442" indent="0">
              <a:buNone/>
              <a:defRPr sz="300"/>
            </a:lvl3pPr>
            <a:lvl4pPr marL="372664" indent="0">
              <a:buNone/>
              <a:defRPr sz="200"/>
            </a:lvl4pPr>
            <a:lvl5pPr marL="496885" indent="0">
              <a:buNone/>
              <a:defRPr sz="200"/>
            </a:lvl5pPr>
            <a:lvl6pPr marL="621106" indent="0">
              <a:buNone/>
              <a:defRPr sz="200"/>
            </a:lvl6pPr>
            <a:lvl7pPr marL="745327" indent="0">
              <a:buNone/>
              <a:defRPr sz="200"/>
            </a:lvl7pPr>
            <a:lvl8pPr marL="869549" indent="0">
              <a:buNone/>
              <a:defRPr sz="200"/>
            </a:lvl8pPr>
            <a:lvl9pPr marL="993770"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FBFAEA80-CEB3-4BE2-8715-EB9CE957DA13}" type="slidenum">
              <a:rPr lang="en-US"/>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67480" y="5760642"/>
            <a:ext cx="8778421" cy="680244"/>
          </a:xfrm>
        </p:spPr>
        <p:txBody>
          <a:bodyPr anchor="b"/>
          <a:lstStyle>
            <a:lvl1pPr algn="l">
              <a:defRPr sz="500" b="1"/>
            </a:lvl1pPr>
          </a:lstStyle>
          <a:p>
            <a:r>
              <a:rPr lang="en-US" smtClean="0"/>
              <a:t>Click to edit Master title style</a:t>
            </a:r>
            <a:endParaRPr lang="en-US"/>
          </a:p>
        </p:txBody>
      </p:sp>
      <p:sp>
        <p:nvSpPr>
          <p:cNvPr id="3" name="Picture Placeholder 2"/>
          <p:cNvSpPr>
            <a:spLocks noGrp="1"/>
          </p:cNvSpPr>
          <p:nvPr>
            <p:ph type="pic" idx="1"/>
          </p:nvPr>
        </p:nvSpPr>
        <p:spPr>
          <a:xfrm>
            <a:off x="2867480" y="735411"/>
            <a:ext cx="8778421" cy="4937522"/>
          </a:xfrm>
        </p:spPr>
        <p:txBody>
          <a:bodyPr/>
          <a:lstStyle>
            <a:lvl1pPr marL="0" indent="0">
              <a:buNone/>
              <a:defRPr sz="900"/>
            </a:lvl1pPr>
            <a:lvl2pPr marL="124221" indent="0">
              <a:buNone/>
              <a:defRPr sz="800"/>
            </a:lvl2pPr>
            <a:lvl3pPr marL="248442" indent="0">
              <a:buNone/>
              <a:defRPr sz="700"/>
            </a:lvl3pPr>
            <a:lvl4pPr marL="372664" indent="0">
              <a:buNone/>
              <a:defRPr sz="500"/>
            </a:lvl4pPr>
            <a:lvl5pPr marL="496885" indent="0">
              <a:buNone/>
              <a:defRPr sz="500"/>
            </a:lvl5pPr>
            <a:lvl6pPr marL="621106" indent="0">
              <a:buNone/>
              <a:defRPr sz="500"/>
            </a:lvl6pPr>
            <a:lvl7pPr marL="745327" indent="0">
              <a:buNone/>
              <a:defRPr sz="500"/>
            </a:lvl7pPr>
            <a:lvl8pPr marL="869549" indent="0">
              <a:buNone/>
              <a:defRPr sz="500"/>
            </a:lvl8pPr>
            <a:lvl9pPr marL="993770" indent="0">
              <a:buNone/>
              <a:defRPr sz="500"/>
            </a:lvl9pPr>
          </a:lstStyle>
          <a:p>
            <a:pPr lvl="0"/>
            <a:endParaRPr lang="en-US" noProof="0" smtClean="0"/>
          </a:p>
        </p:txBody>
      </p:sp>
      <p:sp>
        <p:nvSpPr>
          <p:cNvPr id="4" name="Text Placeholder 3"/>
          <p:cNvSpPr>
            <a:spLocks noGrp="1"/>
          </p:cNvSpPr>
          <p:nvPr>
            <p:ph type="body" sz="half" idx="2"/>
          </p:nvPr>
        </p:nvSpPr>
        <p:spPr>
          <a:xfrm>
            <a:off x="2867480" y="6440886"/>
            <a:ext cx="8778421" cy="965597"/>
          </a:xfrm>
        </p:spPr>
        <p:txBody>
          <a:bodyPr/>
          <a:lstStyle>
            <a:lvl1pPr marL="0" indent="0">
              <a:buNone/>
              <a:defRPr sz="400"/>
            </a:lvl1pPr>
            <a:lvl2pPr marL="124221" indent="0">
              <a:buNone/>
              <a:defRPr sz="300"/>
            </a:lvl2pPr>
            <a:lvl3pPr marL="248442" indent="0">
              <a:buNone/>
              <a:defRPr sz="300"/>
            </a:lvl3pPr>
            <a:lvl4pPr marL="372664" indent="0">
              <a:buNone/>
              <a:defRPr sz="200"/>
            </a:lvl4pPr>
            <a:lvl5pPr marL="496885" indent="0">
              <a:buNone/>
              <a:defRPr sz="200"/>
            </a:lvl5pPr>
            <a:lvl6pPr marL="621106" indent="0">
              <a:buNone/>
              <a:defRPr sz="200"/>
            </a:lvl6pPr>
            <a:lvl7pPr marL="745327" indent="0">
              <a:buNone/>
              <a:defRPr sz="200"/>
            </a:lvl7pPr>
            <a:lvl8pPr marL="869549" indent="0">
              <a:buNone/>
              <a:defRPr sz="200"/>
            </a:lvl8pPr>
            <a:lvl9pPr marL="993770" indent="0">
              <a:buNone/>
              <a:defRPr sz="2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endParaRPr lang="en-US"/>
          </a:p>
        </p:txBody>
      </p:sp>
      <p:sp>
        <p:nvSpPr>
          <p:cNvPr id="6" name="Rectangle 5"/>
          <p:cNvSpPr>
            <a:spLocks noGrp="1" noChangeArrowheads="1"/>
          </p:cNvSpPr>
          <p:nvPr>
            <p:ph type="ftr" sz="quarter" idx="11"/>
          </p:nvPr>
        </p:nvSpPr>
        <p:spPr>
          <a:ln/>
        </p:spPr>
        <p:txBody>
          <a:bodyPr/>
          <a:lstStyle>
            <a:lvl1pPr>
              <a:defRPr/>
            </a:lvl1pPr>
          </a:lstStyle>
          <a:p>
            <a:endParaRPr lang="en-US"/>
          </a:p>
        </p:txBody>
      </p:sp>
      <p:sp>
        <p:nvSpPr>
          <p:cNvPr id="7" name="Rectangle 6"/>
          <p:cNvSpPr>
            <a:spLocks noGrp="1" noChangeArrowheads="1"/>
          </p:cNvSpPr>
          <p:nvPr>
            <p:ph type="sldNum" sz="quarter" idx="12"/>
          </p:nvPr>
        </p:nvSpPr>
        <p:spPr>
          <a:ln/>
        </p:spPr>
        <p:txBody>
          <a:bodyPr/>
          <a:lstStyle>
            <a:lvl1pPr>
              <a:defRPr/>
            </a:lvl1pPr>
          </a:lstStyle>
          <a:p>
            <a:fld id="{586C4645-8E6F-4CC2-B93E-8B807CD6E110}" type="slidenum">
              <a:rPr lang="en-US"/>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66CCFF">
            <a:alpha val="23000"/>
          </a:srgbClr>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97190" y="731441"/>
            <a:ext cx="12436021" cy="1371600"/>
          </a:xfrm>
          <a:prstGeom prst="rect">
            <a:avLst/>
          </a:prstGeom>
          <a:noFill/>
          <a:ln w="9525">
            <a:noFill/>
            <a:miter lim="800000"/>
            <a:headEnd/>
            <a:tailEnd/>
          </a:ln>
        </p:spPr>
        <p:txBody>
          <a:bodyPr vert="horz" wrap="square" lIns="110733" tIns="55367" rIns="110733" bIns="55367"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1097190" y="2377678"/>
            <a:ext cx="12436021" cy="4937522"/>
          </a:xfrm>
          <a:prstGeom prst="rect">
            <a:avLst/>
          </a:prstGeom>
          <a:noFill/>
          <a:ln w="9525">
            <a:noFill/>
            <a:miter lim="800000"/>
            <a:headEnd/>
            <a:tailEnd/>
          </a:ln>
        </p:spPr>
        <p:txBody>
          <a:bodyPr vert="horz" wrap="square" lIns="110733" tIns="55367" rIns="110733" bIns="55367"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1097189" y="7498160"/>
            <a:ext cx="3048000" cy="548481"/>
          </a:xfrm>
          <a:prstGeom prst="rect">
            <a:avLst/>
          </a:prstGeom>
          <a:noFill/>
          <a:ln w="9525">
            <a:noFill/>
            <a:miter lim="800000"/>
            <a:headEnd/>
            <a:tailEnd/>
          </a:ln>
          <a:effectLst/>
        </p:spPr>
        <p:txBody>
          <a:bodyPr vert="horz" wrap="square" lIns="110733" tIns="55367" rIns="110733" bIns="55367" numCol="1" anchor="t" anchorCtr="0" compatLnSpc="1">
            <a:prstTxWarp prst="textNoShape">
              <a:avLst/>
            </a:prstTxWarp>
          </a:bodyPr>
          <a:lstStyle>
            <a:lvl1pPr>
              <a:defRPr sz="1700">
                <a:latin typeface="Times New Roman" pitchFamily="18" charset="0"/>
              </a:defRPr>
            </a:lvl1pPr>
          </a:lstStyle>
          <a:p>
            <a:endParaRPr lang="en-US"/>
          </a:p>
        </p:txBody>
      </p:sp>
      <p:sp>
        <p:nvSpPr>
          <p:cNvPr id="1029" name="Rectangle 5"/>
          <p:cNvSpPr>
            <a:spLocks noGrp="1" noChangeArrowheads="1"/>
          </p:cNvSpPr>
          <p:nvPr>
            <p:ph type="ftr" sz="quarter" idx="3"/>
          </p:nvPr>
        </p:nvSpPr>
        <p:spPr bwMode="auto">
          <a:xfrm>
            <a:off x="4998811" y="7498160"/>
            <a:ext cx="4632779" cy="548481"/>
          </a:xfrm>
          <a:prstGeom prst="rect">
            <a:avLst/>
          </a:prstGeom>
          <a:noFill/>
          <a:ln w="9525">
            <a:noFill/>
            <a:miter lim="800000"/>
            <a:headEnd/>
            <a:tailEnd/>
          </a:ln>
          <a:effectLst/>
        </p:spPr>
        <p:txBody>
          <a:bodyPr vert="horz" wrap="square" lIns="110733" tIns="55367" rIns="110733" bIns="55367" numCol="1" anchor="t" anchorCtr="0" compatLnSpc="1">
            <a:prstTxWarp prst="textNoShape">
              <a:avLst/>
            </a:prstTxWarp>
          </a:bodyPr>
          <a:lstStyle>
            <a:lvl1pPr algn="ctr">
              <a:defRPr sz="1700">
                <a:latin typeface="Times New Roman" pitchFamily="18" charset="0"/>
              </a:defRPr>
            </a:lvl1pPr>
          </a:lstStyle>
          <a:p>
            <a:endParaRPr lang="en-US"/>
          </a:p>
        </p:txBody>
      </p:sp>
      <p:sp>
        <p:nvSpPr>
          <p:cNvPr id="1030" name="Rectangle 6"/>
          <p:cNvSpPr>
            <a:spLocks noGrp="1" noChangeArrowheads="1"/>
          </p:cNvSpPr>
          <p:nvPr>
            <p:ph type="sldNum" sz="quarter" idx="4"/>
          </p:nvPr>
        </p:nvSpPr>
        <p:spPr bwMode="auto">
          <a:xfrm>
            <a:off x="10485211" y="7498160"/>
            <a:ext cx="3048000" cy="548481"/>
          </a:xfrm>
          <a:prstGeom prst="rect">
            <a:avLst/>
          </a:prstGeom>
          <a:noFill/>
          <a:ln w="9525">
            <a:noFill/>
            <a:miter lim="800000"/>
            <a:headEnd/>
            <a:tailEnd/>
          </a:ln>
          <a:effectLst/>
        </p:spPr>
        <p:txBody>
          <a:bodyPr vert="horz" wrap="square" lIns="110733" tIns="55367" rIns="110733" bIns="55367" numCol="1" anchor="t" anchorCtr="0" compatLnSpc="1">
            <a:prstTxWarp prst="textNoShape">
              <a:avLst/>
            </a:prstTxWarp>
          </a:bodyPr>
          <a:lstStyle>
            <a:lvl1pPr algn="r">
              <a:defRPr sz="1700">
                <a:latin typeface="Times New Roman" pitchFamily="18" charset="0"/>
              </a:defRPr>
            </a:lvl1pPr>
          </a:lstStyle>
          <a:p>
            <a:fld id="{A67E37BE-CB01-449F-A3BC-F484330A07DD}"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1107208" rtl="0" eaLnBrk="0" fontAlgn="base" hangingPunct="0">
        <a:spcBef>
          <a:spcPct val="0"/>
        </a:spcBef>
        <a:spcAft>
          <a:spcPct val="0"/>
        </a:spcAft>
        <a:defRPr sz="5300">
          <a:solidFill>
            <a:schemeClr val="tx2"/>
          </a:solidFill>
          <a:latin typeface="+mj-lt"/>
          <a:ea typeface="+mj-ea"/>
          <a:cs typeface="+mj-cs"/>
        </a:defRPr>
      </a:lvl1pPr>
      <a:lvl2pPr algn="ctr" defTabSz="1107208" rtl="0" eaLnBrk="0" fontAlgn="base" hangingPunct="0">
        <a:spcBef>
          <a:spcPct val="0"/>
        </a:spcBef>
        <a:spcAft>
          <a:spcPct val="0"/>
        </a:spcAft>
        <a:defRPr sz="5300">
          <a:solidFill>
            <a:schemeClr val="tx2"/>
          </a:solidFill>
          <a:latin typeface="Times New Roman" pitchFamily="18" charset="0"/>
        </a:defRPr>
      </a:lvl2pPr>
      <a:lvl3pPr algn="ctr" defTabSz="1107208" rtl="0" eaLnBrk="0" fontAlgn="base" hangingPunct="0">
        <a:spcBef>
          <a:spcPct val="0"/>
        </a:spcBef>
        <a:spcAft>
          <a:spcPct val="0"/>
        </a:spcAft>
        <a:defRPr sz="5300">
          <a:solidFill>
            <a:schemeClr val="tx2"/>
          </a:solidFill>
          <a:latin typeface="Times New Roman" pitchFamily="18" charset="0"/>
        </a:defRPr>
      </a:lvl3pPr>
      <a:lvl4pPr algn="ctr" defTabSz="1107208" rtl="0" eaLnBrk="0" fontAlgn="base" hangingPunct="0">
        <a:spcBef>
          <a:spcPct val="0"/>
        </a:spcBef>
        <a:spcAft>
          <a:spcPct val="0"/>
        </a:spcAft>
        <a:defRPr sz="5300">
          <a:solidFill>
            <a:schemeClr val="tx2"/>
          </a:solidFill>
          <a:latin typeface="Times New Roman" pitchFamily="18" charset="0"/>
        </a:defRPr>
      </a:lvl4pPr>
      <a:lvl5pPr algn="ctr" defTabSz="1107208" rtl="0" eaLnBrk="0" fontAlgn="base" hangingPunct="0">
        <a:spcBef>
          <a:spcPct val="0"/>
        </a:spcBef>
        <a:spcAft>
          <a:spcPct val="0"/>
        </a:spcAft>
        <a:defRPr sz="5300">
          <a:solidFill>
            <a:schemeClr val="tx2"/>
          </a:solidFill>
          <a:latin typeface="Times New Roman" pitchFamily="18" charset="0"/>
        </a:defRPr>
      </a:lvl5pPr>
      <a:lvl6pPr marL="124221" algn="ctr" defTabSz="1107208" rtl="0" fontAlgn="base">
        <a:spcBef>
          <a:spcPct val="0"/>
        </a:spcBef>
        <a:spcAft>
          <a:spcPct val="0"/>
        </a:spcAft>
        <a:defRPr sz="5300">
          <a:solidFill>
            <a:schemeClr val="tx2"/>
          </a:solidFill>
          <a:latin typeface="Times New Roman" pitchFamily="18" charset="0"/>
        </a:defRPr>
      </a:lvl6pPr>
      <a:lvl7pPr marL="248442" algn="ctr" defTabSz="1107208" rtl="0" fontAlgn="base">
        <a:spcBef>
          <a:spcPct val="0"/>
        </a:spcBef>
        <a:spcAft>
          <a:spcPct val="0"/>
        </a:spcAft>
        <a:defRPr sz="5300">
          <a:solidFill>
            <a:schemeClr val="tx2"/>
          </a:solidFill>
          <a:latin typeface="Times New Roman" pitchFamily="18" charset="0"/>
        </a:defRPr>
      </a:lvl7pPr>
      <a:lvl8pPr marL="372664" algn="ctr" defTabSz="1107208" rtl="0" fontAlgn="base">
        <a:spcBef>
          <a:spcPct val="0"/>
        </a:spcBef>
        <a:spcAft>
          <a:spcPct val="0"/>
        </a:spcAft>
        <a:defRPr sz="5300">
          <a:solidFill>
            <a:schemeClr val="tx2"/>
          </a:solidFill>
          <a:latin typeface="Times New Roman" pitchFamily="18" charset="0"/>
        </a:defRPr>
      </a:lvl8pPr>
      <a:lvl9pPr marL="496885" algn="ctr" defTabSz="1107208" rtl="0" fontAlgn="base">
        <a:spcBef>
          <a:spcPct val="0"/>
        </a:spcBef>
        <a:spcAft>
          <a:spcPct val="0"/>
        </a:spcAft>
        <a:defRPr sz="5300">
          <a:solidFill>
            <a:schemeClr val="tx2"/>
          </a:solidFill>
          <a:latin typeface="Times New Roman" pitchFamily="18" charset="0"/>
        </a:defRPr>
      </a:lvl9pPr>
    </p:titleStyle>
    <p:bodyStyle>
      <a:lvl1pPr marL="415365" indent="-415365" algn="l" defTabSz="1107208" rtl="0" eaLnBrk="0" fontAlgn="base" hangingPunct="0">
        <a:spcBef>
          <a:spcPct val="20000"/>
        </a:spcBef>
        <a:spcAft>
          <a:spcPct val="0"/>
        </a:spcAft>
        <a:buChar char="•"/>
        <a:defRPr sz="3900">
          <a:solidFill>
            <a:schemeClr val="tx1"/>
          </a:solidFill>
          <a:latin typeface="+mn-lt"/>
          <a:ea typeface="+mn-ea"/>
          <a:cs typeface="+mn-cs"/>
        </a:defRPr>
      </a:lvl1pPr>
      <a:lvl2pPr marL="899741" indent="-345922" algn="l" defTabSz="1107208" rtl="0" eaLnBrk="0" fontAlgn="base" hangingPunct="0">
        <a:spcBef>
          <a:spcPct val="20000"/>
        </a:spcBef>
        <a:spcAft>
          <a:spcPct val="0"/>
        </a:spcAft>
        <a:buChar char="–"/>
        <a:defRPr sz="3400">
          <a:solidFill>
            <a:schemeClr val="tx1"/>
          </a:solidFill>
          <a:latin typeface="+mn-lt"/>
        </a:defRPr>
      </a:lvl2pPr>
      <a:lvl3pPr marL="1384118" indent="-276910" algn="l" defTabSz="1107208" rtl="0" eaLnBrk="0" fontAlgn="base" hangingPunct="0">
        <a:spcBef>
          <a:spcPct val="20000"/>
        </a:spcBef>
        <a:spcAft>
          <a:spcPct val="0"/>
        </a:spcAft>
        <a:buChar char="•"/>
        <a:defRPr sz="2900">
          <a:solidFill>
            <a:schemeClr val="tx1"/>
          </a:solidFill>
          <a:latin typeface="+mn-lt"/>
        </a:defRPr>
      </a:lvl3pPr>
      <a:lvl4pPr marL="1937938" indent="-276910" algn="l" defTabSz="1107208" rtl="0" eaLnBrk="0" fontAlgn="base" hangingPunct="0">
        <a:spcBef>
          <a:spcPct val="20000"/>
        </a:spcBef>
        <a:spcAft>
          <a:spcPct val="0"/>
        </a:spcAft>
        <a:buChar char="–"/>
        <a:defRPr sz="2400">
          <a:solidFill>
            <a:schemeClr val="tx1"/>
          </a:solidFill>
          <a:latin typeface="+mn-lt"/>
        </a:defRPr>
      </a:lvl4pPr>
      <a:lvl5pPr marL="2491326" indent="-276479" algn="l" defTabSz="1107208" rtl="0" eaLnBrk="0" fontAlgn="base" hangingPunct="0">
        <a:spcBef>
          <a:spcPct val="20000"/>
        </a:spcBef>
        <a:spcAft>
          <a:spcPct val="0"/>
        </a:spcAft>
        <a:buChar char="»"/>
        <a:defRPr sz="2400">
          <a:solidFill>
            <a:schemeClr val="tx1"/>
          </a:solidFill>
          <a:latin typeface="+mn-lt"/>
        </a:defRPr>
      </a:lvl5pPr>
      <a:lvl6pPr marL="2615547" indent="-276479" algn="l" defTabSz="1107208" rtl="0" fontAlgn="base">
        <a:spcBef>
          <a:spcPct val="20000"/>
        </a:spcBef>
        <a:spcAft>
          <a:spcPct val="0"/>
        </a:spcAft>
        <a:buChar char="»"/>
        <a:defRPr sz="2400">
          <a:solidFill>
            <a:schemeClr val="tx1"/>
          </a:solidFill>
          <a:latin typeface="+mn-lt"/>
        </a:defRPr>
      </a:lvl6pPr>
      <a:lvl7pPr marL="2739768" indent="-276479" algn="l" defTabSz="1107208" rtl="0" fontAlgn="base">
        <a:spcBef>
          <a:spcPct val="20000"/>
        </a:spcBef>
        <a:spcAft>
          <a:spcPct val="0"/>
        </a:spcAft>
        <a:buChar char="»"/>
        <a:defRPr sz="2400">
          <a:solidFill>
            <a:schemeClr val="tx1"/>
          </a:solidFill>
          <a:latin typeface="+mn-lt"/>
        </a:defRPr>
      </a:lvl7pPr>
      <a:lvl8pPr marL="2863990" indent="-276479" algn="l" defTabSz="1107208" rtl="0" fontAlgn="base">
        <a:spcBef>
          <a:spcPct val="20000"/>
        </a:spcBef>
        <a:spcAft>
          <a:spcPct val="0"/>
        </a:spcAft>
        <a:buChar char="»"/>
        <a:defRPr sz="2400">
          <a:solidFill>
            <a:schemeClr val="tx1"/>
          </a:solidFill>
          <a:latin typeface="+mn-lt"/>
        </a:defRPr>
      </a:lvl8pPr>
      <a:lvl9pPr marL="2988211" indent="-276479" algn="l" defTabSz="1107208" rtl="0" fontAlgn="base">
        <a:spcBef>
          <a:spcPct val="20000"/>
        </a:spcBef>
        <a:spcAft>
          <a:spcPct val="0"/>
        </a:spcAft>
        <a:buChar char="»"/>
        <a:defRPr sz="2400">
          <a:solidFill>
            <a:schemeClr val="tx1"/>
          </a:solidFill>
          <a:latin typeface="+mn-lt"/>
        </a:defRPr>
      </a:lvl9pPr>
    </p:bodyStyle>
    <p:otherStyle>
      <a:defPPr>
        <a:defRPr lang="en-US"/>
      </a:defPPr>
      <a:lvl1pPr marL="0" algn="l" defTabSz="248442" rtl="0" eaLnBrk="1" latinLnBrk="0" hangingPunct="1">
        <a:defRPr sz="500" kern="1200">
          <a:solidFill>
            <a:schemeClr val="tx1"/>
          </a:solidFill>
          <a:latin typeface="+mn-lt"/>
          <a:ea typeface="+mn-ea"/>
          <a:cs typeface="+mn-cs"/>
        </a:defRPr>
      </a:lvl1pPr>
      <a:lvl2pPr marL="124221" algn="l" defTabSz="248442" rtl="0" eaLnBrk="1" latinLnBrk="0" hangingPunct="1">
        <a:defRPr sz="500" kern="1200">
          <a:solidFill>
            <a:schemeClr val="tx1"/>
          </a:solidFill>
          <a:latin typeface="+mn-lt"/>
          <a:ea typeface="+mn-ea"/>
          <a:cs typeface="+mn-cs"/>
        </a:defRPr>
      </a:lvl2pPr>
      <a:lvl3pPr marL="248442" algn="l" defTabSz="248442" rtl="0" eaLnBrk="1" latinLnBrk="0" hangingPunct="1">
        <a:defRPr sz="500" kern="1200">
          <a:solidFill>
            <a:schemeClr val="tx1"/>
          </a:solidFill>
          <a:latin typeface="+mn-lt"/>
          <a:ea typeface="+mn-ea"/>
          <a:cs typeface="+mn-cs"/>
        </a:defRPr>
      </a:lvl3pPr>
      <a:lvl4pPr marL="372664" algn="l" defTabSz="248442" rtl="0" eaLnBrk="1" latinLnBrk="0" hangingPunct="1">
        <a:defRPr sz="500" kern="1200">
          <a:solidFill>
            <a:schemeClr val="tx1"/>
          </a:solidFill>
          <a:latin typeface="+mn-lt"/>
          <a:ea typeface="+mn-ea"/>
          <a:cs typeface="+mn-cs"/>
        </a:defRPr>
      </a:lvl4pPr>
      <a:lvl5pPr marL="496885" algn="l" defTabSz="248442" rtl="0" eaLnBrk="1" latinLnBrk="0" hangingPunct="1">
        <a:defRPr sz="500" kern="1200">
          <a:solidFill>
            <a:schemeClr val="tx1"/>
          </a:solidFill>
          <a:latin typeface="+mn-lt"/>
          <a:ea typeface="+mn-ea"/>
          <a:cs typeface="+mn-cs"/>
        </a:defRPr>
      </a:lvl5pPr>
      <a:lvl6pPr marL="621106" algn="l" defTabSz="248442" rtl="0" eaLnBrk="1" latinLnBrk="0" hangingPunct="1">
        <a:defRPr sz="500" kern="1200">
          <a:solidFill>
            <a:schemeClr val="tx1"/>
          </a:solidFill>
          <a:latin typeface="+mn-lt"/>
          <a:ea typeface="+mn-ea"/>
          <a:cs typeface="+mn-cs"/>
        </a:defRPr>
      </a:lvl6pPr>
      <a:lvl7pPr marL="745327" algn="l" defTabSz="248442" rtl="0" eaLnBrk="1" latinLnBrk="0" hangingPunct="1">
        <a:defRPr sz="500" kern="1200">
          <a:solidFill>
            <a:schemeClr val="tx1"/>
          </a:solidFill>
          <a:latin typeface="+mn-lt"/>
          <a:ea typeface="+mn-ea"/>
          <a:cs typeface="+mn-cs"/>
        </a:defRPr>
      </a:lvl7pPr>
      <a:lvl8pPr marL="869549" algn="l" defTabSz="248442" rtl="0" eaLnBrk="1" latinLnBrk="0" hangingPunct="1">
        <a:defRPr sz="500" kern="1200">
          <a:solidFill>
            <a:schemeClr val="tx1"/>
          </a:solidFill>
          <a:latin typeface="+mn-lt"/>
          <a:ea typeface="+mn-ea"/>
          <a:cs typeface="+mn-cs"/>
        </a:defRPr>
      </a:lvl8pPr>
      <a:lvl9pPr marL="993770" algn="l" defTabSz="248442" rtl="0" eaLnBrk="1" latinLnBrk="0" hangingPunct="1">
        <a:defRPr sz="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tiff"/><Relationship Id="rId7" Type="http://schemas.openxmlformats.org/officeDocument/2006/relationships/image" Target="../media/image5.png"/><Relationship Id="rId12" Type="http://schemas.openxmlformats.org/officeDocument/2006/relationships/image" Target="../media/image10.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e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2" name="Text Box 14"/>
          <p:cNvSpPr txBox="1">
            <a:spLocks noChangeArrowheads="1"/>
          </p:cNvSpPr>
          <p:nvPr/>
        </p:nvSpPr>
        <p:spPr bwMode="auto">
          <a:xfrm>
            <a:off x="0" y="0"/>
            <a:ext cx="14630400" cy="1558268"/>
          </a:xfrm>
          <a:prstGeom prst="rect">
            <a:avLst/>
          </a:prstGeom>
          <a:solidFill>
            <a:srgbClr val="481F67">
              <a:alpha val="82000"/>
            </a:srgbClr>
          </a:solidFill>
          <a:ln w="12700" cmpd="sng">
            <a:solidFill>
              <a:schemeClr val="tx1"/>
            </a:solidFill>
            <a:miter lim="800000"/>
            <a:headEnd/>
            <a:tailEnd/>
          </a:ln>
          <a:effectLst/>
        </p:spPr>
        <p:txBody>
          <a:bodyPr wrap="square" lIns="24839" tIns="24839" rIns="24839" bIns="24839">
            <a:spAutoFit/>
          </a:bodyPr>
          <a:lstStyle/>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800" b="1" dirty="0" smtClean="0">
              <a:solidFill>
                <a:schemeClr val="bg1"/>
              </a:solidFill>
            </a:endParaRPr>
          </a:p>
          <a:p>
            <a:pPr algn="ctr"/>
            <a:endParaRPr lang="en-US" sz="1200" dirty="0" smtClean="0">
              <a:solidFill>
                <a:schemeClr val="bg1"/>
              </a:solidFill>
            </a:endParaRPr>
          </a:p>
          <a:p>
            <a:pPr algn="ctr"/>
            <a:r>
              <a:rPr lang="en-US" sz="1200" dirty="0" smtClean="0">
                <a:solidFill>
                  <a:schemeClr val="bg1"/>
                </a:solidFill>
              </a:rPr>
              <a:t>David F. Vener, M.D.*, Nina </a:t>
            </a:r>
            <a:r>
              <a:rPr lang="en-US" sz="1200" dirty="0" err="1" smtClean="0">
                <a:solidFill>
                  <a:schemeClr val="bg1"/>
                </a:solidFill>
              </a:rPr>
              <a:t>Guzzetta</a:t>
            </a:r>
            <a:r>
              <a:rPr lang="en-US" sz="1200" dirty="0" smtClean="0">
                <a:solidFill>
                  <a:schemeClr val="bg1"/>
                </a:solidFill>
              </a:rPr>
              <a:t>, M.D.+, Mark </a:t>
            </a:r>
            <a:r>
              <a:rPr lang="en-US" sz="1200" dirty="0" err="1" smtClean="0">
                <a:solidFill>
                  <a:schemeClr val="bg1"/>
                </a:solidFill>
              </a:rPr>
              <a:t>Twite</a:t>
            </a:r>
            <a:r>
              <a:rPr lang="en-US" sz="1200" dirty="0" smtClean="0">
                <a:solidFill>
                  <a:schemeClr val="bg1"/>
                </a:solidFill>
              </a:rPr>
              <a:t>, M.B.#, Glyn Williams, M.B. </a:t>
            </a:r>
            <a:r>
              <a:rPr lang="en-US" sz="1200" dirty="0" err="1" smtClean="0">
                <a:solidFill>
                  <a:schemeClr val="bg1"/>
                </a:solidFill>
              </a:rPr>
              <a:t>ChB</a:t>
            </a:r>
            <a:r>
              <a:rPr lang="en-US" sz="1200" dirty="0" smtClean="0">
                <a:solidFill>
                  <a:schemeClr val="bg1"/>
                </a:solidFill>
              </a:rPr>
              <a:t>^</a:t>
            </a:r>
          </a:p>
          <a:p>
            <a:pPr algn="ctr"/>
            <a:endParaRPr lang="en-US" sz="800" b="1" dirty="0" smtClean="0">
              <a:solidFill>
                <a:schemeClr val="bg1"/>
              </a:solidFill>
            </a:endParaRPr>
          </a:p>
          <a:p>
            <a:pPr algn="ctr"/>
            <a:endParaRPr lang="en-US" sz="800" b="1" dirty="0" smtClean="0">
              <a:solidFill>
                <a:schemeClr val="bg1"/>
              </a:solidFill>
            </a:endParaRPr>
          </a:p>
          <a:p>
            <a:pPr algn="ctr"/>
            <a:r>
              <a:rPr lang="en-US" dirty="0" smtClean="0">
                <a:solidFill>
                  <a:schemeClr val="bg1"/>
                </a:solidFill>
              </a:rPr>
              <a:t>*Depts. of Pediatrics and Anesthesia, Texas Children’s Hospital/Baylor College of Medicine, Houston, TX, +Dept. of Anesthesia, Children’s Healthcare of Atlanta/Emory University, Atlanta, GA,</a:t>
            </a:r>
          </a:p>
          <a:p>
            <a:pPr algn="ctr"/>
            <a:r>
              <a:rPr lang="en-US" dirty="0" smtClean="0">
                <a:solidFill>
                  <a:schemeClr val="bg1"/>
                </a:solidFill>
              </a:rPr>
              <a:t> #Dept. of Anesthesia, Children’s Hospital of Denver, Denver, CO, ^Dept. of Anesthesia, Lucille Packard Children’s Hospital/Stanford University, Palo Alto, CA </a:t>
            </a:r>
          </a:p>
          <a:p>
            <a:pPr algn="ctr"/>
            <a:endParaRPr lang="en-US" sz="800" b="1" dirty="0" smtClean="0">
              <a:solidFill>
                <a:schemeClr val="bg1"/>
              </a:solidFill>
            </a:endParaRPr>
          </a:p>
        </p:txBody>
      </p:sp>
      <p:sp>
        <p:nvSpPr>
          <p:cNvPr id="1041" name="Text Box 55"/>
          <p:cNvSpPr txBox="1">
            <a:spLocks noChangeArrowheads="1"/>
          </p:cNvSpPr>
          <p:nvPr/>
        </p:nvSpPr>
        <p:spPr bwMode="auto">
          <a:xfrm>
            <a:off x="4093936" y="5314951"/>
            <a:ext cx="2872921" cy="157885"/>
          </a:xfrm>
          <a:prstGeom prst="rect">
            <a:avLst/>
          </a:prstGeom>
          <a:noFill/>
          <a:ln w="12700">
            <a:noFill/>
            <a:miter lim="800000"/>
            <a:headEnd/>
            <a:tailEnd/>
          </a:ln>
        </p:spPr>
        <p:txBody>
          <a:bodyPr wrap="square" lIns="24839" tIns="24839" rIns="24839" bIns="24839">
            <a:spAutoFit/>
          </a:bodyPr>
          <a:lstStyle/>
          <a:p>
            <a:pPr algn="just">
              <a:spcBef>
                <a:spcPct val="10000"/>
              </a:spcBef>
              <a:tabLst>
                <a:tab pos="135436" algn="l"/>
              </a:tabLst>
            </a:pPr>
            <a:r>
              <a:rPr lang="en-US" sz="700" dirty="0">
                <a:latin typeface="Times New Roman" pitchFamily="18" charset="0"/>
              </a:rPr>
              <a:t>	</a:t>
            </a:r>
            <a:r>
              <a:rPr lang="en-US" sz="700" dirty="0" smtClean="0">
                <a:latin typeface="Times New Roman" pitchFamily="18" charset="0"/>
              </a:rPr>
              <a:t> </a:t>
            </a:r>
            <a:endParaRPr lang="en-US" sz="700" dirty="0">
              <a:latin typeface="Times New Roman" pitchFamily="18" charset="0"/>
            </a:endParaRPr>
          </a:p>
        </p:txBody>
      </p:sp>
      <p:sp>
        <p:nvSpPr>
          <p:cNvPr id="1048" name="Rectangle 67"/>
          <p:cNvSpPr>
            <a:spLocks noChangeArrowheads="1"/>
          </p:cNvSpPr>
          <p:nvPr/>
        </p:nvSpPr>
        <p:spPr bwMode="auto">
          <a:xfrm>
            <a:off x="3897086" y="1428750"/>
            <a:ext cx="3461657" cy="742950"/>
          </a:xfrm>
          <a:prstGeom prst="rect">
            <a:avLst/>
          </a:prstGeom>
          <a:noFill/>
          <a:ln w="9525">
            <a:noFill/>
            <a:miter lim="800000"/>
            <a:headEnd/>
            <a:tailEnd/>
          </a:ln>
        </p:spPr>
        <p:txBody>
          <a:bodyPr lIns="24839" tIns="24839" rIns="24839" bIns="24839"/>
          <a:lstStyle/>
          <a:p>
            <a:pPr eaLnBrk="0" hangingPunct="0"/>
            <a:endParaRPr lang="en-US" sz="700" dirty="0"/>
          </a:p>
        </p:txBody>
      </p:sp>
      <p:sp>
        <p:nvSpPr>
          <p:cNvPr id="46" name="TextBox 45"/>
          <p:cNvSpPr txBox="1"/>
          <p:nvPr/>
        </p:nvSpPr>
        <p:spPr>
          <a:xfrm>
            <a:off x="7554686" y="3467100"/>
            <a:ext cx="3222171" cy="363641"/>
          </a:xfrm>
          <a:prstGeom prst="rect">
            <a:avLst/>
          </a:prstGeom>
          <a:noFill/>
        </p:spPr>
        <p:txBody>
          <a:bodyPr wrap="square" lIns="24844" tIns="12422" rIns="24844" bIns="12422" rtlCol="0">
            <a:spAutoFit/>
          </a:bodyPr>
          <a:lstStyle/>
          <a:p>
            <a:endParaRPr lang="en-US" sz="1100" dirty="0" smtClean="0"/>
          </a:p>
          <a:p>
            <a:endParaRPr lang="en-US" sz="1100" dirty="0"/>
          </a:p>
        </p:txBody>
      </p:sp>
      <p:sp>
        <p:nvSpPr>
          <p:cNvPr id="12" name="Rectangle 11"/>
          <p:cNvSpPr/>
          <p:nvPr/>
        </p:nvSpPr>
        <p:spPr>
          <a:xfrm>
            <a:off x="0" y="1600200"/>
            <a:ext cx="14630400" cy="6629400"/>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4844" tIns="12422" rIns="24844" bIns="12422" rtlCol="0" anchor="ctr"/>
          <a:lstStyle/>
          <a:p>
            <a:pPr algn="ctr"/>
            <a:endParaRPr lang="en-US"/>
          </a:p>
        </p:txBody>
      </p:sp>
      <p:pic>
        <p:nvPicPr>
          <p:cNvPr id="13" name="Picture 2" descr="E:\BCM_Logo_RGB_tif\BCM_Logo_RGB.tif"/>
          <p:cNvPicPr>
            <a:picLocks noChangeAspect="1" noChangeArrowheads="1"/>
          </p:cNvPicPr>
          <p:nvPr/>
        </p:nvPicPr>
        <p:blipFill>
          <a:blip r:embed="rId3" cstate="print"/>
          <a:srcRect/>
          <a:stretch>
            <a:fillRect/>
          </a:stretch>
        </p:blipFill>
        <p:spPr bwMode="auto">
          <a:xfrm>
            <a:off x="609600" y="457200"/>
            <a:ext cx="1295400" cy="534971"/>
          </a:xfrm>
          <a:prstGeom prst="rect">
            <a:avLst/>
          </a:prstGeom>
          <a:noFill/>
        </p:spPr>
      </p:pic>
      <p:pic>
        <p:nvPicPr>
          <p:cNvPr id="14" name="Picture 13" descr="TCHPreferredVerticalLockup.jpg"/>
          <p:cNvPicPr>
            <a:picLocks noChangeAspect="1"/>
          </p:cNvPicPr>
          <p:nvPr/>
        </p:nvPicPr>
        <p:blipFill>
          <a:blip r:embed="rId4" cstate="print"/>
          <a:stretch>
            <a:fillRect/>
          </a:stretch>
        </p:blipFill>
        <p:spPr>
          <a:xfrm>
            <a:off x="2438400" y="7338347"/>
            <a:ext cx="1143000" cy="815053"/>
          </a:xfrm>
          <a:prstGeom prst="rect">
            <a:avLst/>
          </a:prstGeom>
        </p:spPr>
      </p:pic>
      <p:sp>
        <p:nvSpPr>
          <p:cNvPr id="15" name="Title 1"/>
          <p:cNvSpPr txBox="1">
            <a:spLocks/>
          </p:cNvSpPr>
          <p:nvPr/>
        </p:nvSpPr>
        <p:spPr>
          <a:xfrm>
            <a:off x="2971800" y="228600"/>
            <a:ext cx="8763000" cy="685800"/>
          </a:xfrm>
          <a:prstGeom prst="rect">
            <a:avLst/>
          </a:prstGeom>
        </p:spPr>
        <p:txBody>
          <a:bodyPr>
            <a:normAutofit/>
          </a:bodyPr>
          <a:lstStyle/>
          <a:p>
            <a:pPr marL="0" marR="0" lvl="0" indent="0" algn="ctr" defTabSz="1107208" rtl="0" eaLnBrk="0" fontAlgn="base" latinLnBrk="0" hangingPunct="0">
              <a:lnSpc>
                <a:spcPct val="100000"/>
              </a:lnSpc>
              <a:spcBef>
                <a:spcPct val="0"/>
              </a:spcBef>
              <a:spcAft>
                <a:spcPct val="0"/>
              </a:spcAft>
              <a:buClrTx/>
              <a:buSzTx/>
              <a:buFontTx/>
              <a:buNone/>
              <a:tabLst/>
              <a:defRPr/>
            </a:pPr>
            <a:r>
              <a:rPr kumimoji="0" lang="en-US" sz="2000" b="0" i="0" u="none" strike="noStrike" kern="0" cap="none" spc="0" normalizeH="0" baseline="0" noProof="0" dirty="0" smtClean="0">
                <a:ln>
                  <a:noFill/>
                </a:ln>
                <a:solidFill>
                  <a:schemeClr val="bg1"/>
                </a:solidFill>
                <a:effectLst/>
                <a:uLnTx/>
                <a:uFillTx/>
                <a:latin typeface="+mj-lt"/>
                <a:ea typeface="+mj-ea"/>
                <a:cs typeface="+mj-cs"/>
              </a:rPr>
              <a:t>Mechanisms of Reporting Anesthesia Information into the CCAS – STS Database</a:t>
            </a:r>
            <a:endParaRPr kumimoji="0" lang="en-US" sz="2000" b="0" i="0" u="none" strike="noStrike" kern="0" cap="none" spc="0" normalizeH="0" baseline="0" noProof="0" dirty="0">
              <a:ln>
                <a:noFill/>
              </a:ln>
              <a:solidFill>
                <a:schemeClr val="bg1"/>
              </a:solidFill>
              <a:effectLst/>
              <a:uLnTx/>
              <a:uFillTx/>
              <a:latin typeface="+mj-lt"/>
              <a:ea typeface="+mj-ea"/>
              <a:cs typeface="+mj-cs"/>
            </a:endParaRPr>
          </a:p>
        </p:txBody>
      </p:sp>
      <p:sp>
        <p:nvSpPr>
          <p:cNvPr id="16" name="TextBox 15"/>
          <p:cNvSpPr txBox="1"/>
          <p:nvPr/>
        </p:nvSpPr>
        <p:spPr>
          <a:xfrm>
            <a:off x="152400" y="1708190"/>
            <a:ext cx="5943600" cy="5454610"/>
          </a:xfrm>
          <a:prstGeom prst="rect">
            <a:avLst/>
          </a:prstGeom>
          <a:noFill/>
        </p:spPr>
        <p:txBody>
          <a:bodyPr wrap="square" rtlCol="0">
            <a:spAutoFit/>
          </a:bodyPr>
          <a:lstStyle/>
          <a:p>
            <a:r>
              <a:rPr lang="en-US" sz="1600" dirty="0"/>
              <a:t>An email survey of the 31 programs </a:t>
            </a:r>
            <a:r>
              <a:rPr lang="en-US" sz="1600" dirty="0" smtClean="0"/>
              <a:t>participating </a:t>
            </a:r>
            <a:r>
              <a:rPr lang="en-US" sz="1600" dirty="0"/>
              <a:t>in the Society of Thoracic </a:t>
            </a:r>
            <a:r>
              <a:rPr lang="en-US" sz="1600" dirty="0" smtClean="0"/>
              <a:t>Surgeons (STS) </a:t>
            </a:r>
            <a:r>
              <a:rPr lang="en-US" sz="1600" dirty="0"/>
              <a:t>Congenital </a:t>
            </a:r>
            <a:r>
              <a:rPr lang="en-US" sz="1600" dirty="0" smtClean="0"/>
              <a:t>Surgery database </a:t>
            </a:r>
            <a:r>
              <a:rPr lang="en-US" sz="1600" dirty="0"/>
              <a:t>– Congenital Cardiac Anesthesia </a:t>
            </a:r>
            <a:r>
              <a:rPr lang="en-US" sz="1600" dirty="0" smtClean="0"/>
              <a:t>(CCAS) database </a:t>
            </a:r>
            <a:r>
              <a:rPr lang="en-US" sz="1600" dirty="0"/>
              <a:t>between 2010 – 2012 was undertaken by the authors on behalf of the </a:t>
            </a:r>
            <a:r>
              <a:rPr lang="en-US" sz="1600" dirty="0" smtClean="0"/>
              <a:t>CCAS Database </a:t>
            </a:r>
            <a:r>
              <a:rPr lang="en-US" sz="1600" dirty="0"/>
              <a:t>committee.  Contact information for each of the sites was obtained by personal correspondence and from the </a:t>
            </a:r>
            <a:r>
              <a:rPr lang="en-US" sz="1600" dirty="0" smtClean="0"/>
              <a:t>STS.  </a:t>
            </a:r>
            <a:r>
              <a:rPr lang="en-US" sz="1600" dirty="0"/>
              <a:t>The brief survey inquired into what type of information was submitted by each site:  Cardiac Surgery Only, Cardiac Surgery + Cardiac </a:t>
            </a:r>
            <a:r>
              <a:rPr lang="en-US" sz="1600" dirty="0" err="1"/>
              <a:t>Cath</a:t>
            </a:r>
            <a:r>
              <a:rPr lang="en-US" sz="1600" dirty="0"/>
              <a:t> Lab, or All Sites (including General OR, Radiology, and ICU).  Additionally, each site was asked about the personnel involved and how they entered the data into their database software.  The STS currently lists 31 sites as participating in the anesthesia </a:t>
            </a:r>
            <a:r>
              <a:rPr lang="en-US" sz="1600" dirty="0" smtClean="0"/>
              <a:t>portion of </a:t>
            </a:r>
            <a:r>
              <a:rPr lang="en-US" sz="1600" dirty="0"/>
              <a:t>the congenital </a:t>
            </a:r>
            <a:r>
              <a:rPr lang="en-US" sz="1600" dirty="0" smtClean="0"/>
              <a:t>database (out of 101 surgical participants), </a:t>
            </a:r>
            <a:r>
              <a:rPr lang="en-US" sz="1600" dirty="0"/>
              <a:t>but 2 of the sites listed only the participating anesthesiologists name with no other data provided.  </a:t>
            </a:r>
            <a:r>
              <a:rPr lang="en-US" sz="1600" dirty="0" smtClean="0"/>
              <a:t>25 </a:t>
            </a:r>
            <a:r>
              <a:rPr lang="en-US" sz="1600" dirty="0"/>
              <a:t>sites </a:t>
            </a:r>
            <a:r>
              <a:rPr lang="en-US" sz="1600" dirty="0" smtClean="0"/>
              <a:t>responded </a:t>
            </a:r>
            <a:r>
              <a:rPr lang="en-US" sz="1600" dirty="0"/>
              <a:t>to the survey.   One of the sites utilizes the database but has not begun submitting it yet to the national data warehouse for analysis.  The results of the survey are </a:t>
            </a:r>
            <a:r>
              <a:rPr lang="en-US" sz="1600" dirty="0" smtClean="0"/>
              <a:t>illustrated.  64% (16/25) of the programs indicated that they are currently utilizing the data for Quality Improvement initiatives.</a:t>
            </a:r>
            <a:endParaRPr lang="en-US" sz="1600" dirty="0"/>
          </a:p>
        </p:txBody>
      </p:sp>
      <p:pic>
        <p:nvPicPr>
          <p:cNvPr id="19" name="Picture 2"/>
          <p:cNvPicPr>
            <a:picLocks noChangeAspect="1" noChangeArrowheads="1"/>
          </p:cNvPicPr>
          <p:nvPr/>
        </p:nvPicPr>
        <p:blipFill>
          <a:blip r:embed="rId5" cstate="print">
            <a:extLst>
              <a:ext uri="{28A0092B-C50C-407E-A947-70E740481C1C}">
                <a14:useLocalDpi xmlns="" xmlns:a14="http://schemas.microsoft.com/office/drawing/2010/main" val="0"/>
              </a:ext>
            </a:extLst>
          </a:blip>
          <a:srcRect/>
          <a:stretch>
            <a:fillRect/>
          </a:stretch>
        </p:blipFill>
        <p:spPr bwMode="auto">
          <a:xfrm>
            <a:off x="6248400" y="4541604"/>
            <a:ext cx="3936064" cy="2366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6" cstate="print">
            <a:extLst>
              <a:ext uri="{28A0092B-C50C-407E-A947-70E740481C1C}">
                <a14:useLocalDpi xmlns="" xmlns:a14="http://schemas.microsoft.com/office/drawing/2010/main" val="0"/>
              </a:ext>
            </a:extLst>
          </a:blip>
          <a:srcRect/>
          <a:stretch>
            <a:fillRect/>
          </a:stretch>
        </p:blipFill>
        <p:spPr bwMode="auto">
          <a:xfrm>
            <a:off x="6248400" y="1905000"/>
            <a:ext cx="3885498" cy="233560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1" name="Picture 3"/>
          <p:cNvPicPr>
            <a:picLocks noChangeAspect="1" noChangeArrowheads="1"/>
          </p:cNvPicPr>
          <p:nvPr/>
        </p:nvPicPr>
        <p:blipFill>
          <a:blip r:embed="rId7" cstate="print">
            <a:extLst>
              <a:ext uri="{28A0092B-C50C-407E-A947-70E740481C1C}">
                <a14:useLocalDpi xmlns="" xmlns:a14="http://schemas.microsoft.com/office/drawing/2010/main" val="0"/>
              </a:ext>
            </a:extLst>
          </a:blip>
          <a:srcRect/>
          <a:stretch>
            <a:fillRect/>
          </a:stretch>
        </p:blipFill>
        <p:spPr bwMode="auto">
          <a:xfrm>
            <a:off x="10362497" y="1905444"/>
            <a:ext cx="3886903" cy="233106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22" name="Picture 5"/>
          <p:cNvPicPr>
            <a:picLocks noChangeAspect="1" noChangeArrowheads="1"/>
          </p:cNvPicPr>
          <p:nvPr/>
        </p:nvPicPr>
        <p:blipFill>
          <a:blip r:embed="rId8" cstate="print">
            <a:extLst>
              <a:ext uri="{28A0092B-C50C-407E-A947-70E740481C1C}">
                <a14:useLocalDpi xmlns="" xmlns:a14="http://schemas.microsoft.com/office/drawing/2010/main" val="0"/>
              </a:ext>
            </a:extLst>
          </a:blip>
          <a:srcRect/>
          <a:stretch>
            <a:fillRect/>
          </a:stretch>
        </p:blipFill>
        <p:spPr bwMode="auto">
          <a:xfrm>
            <a:off x="10439400" y="4534587"/>
            <a:ext cx="3859864" cy="232341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9" cstate="print"/>
          <a:srcRect/>
          <a:stretch>
            <a:fillRect/>
          </a:stretch>
        </p:blipFill>
        <p:spPr bwMode="auto">
          <a:xfrm>
            <a:off x="7772400" y="7334820"/>
            <a:ext cx="1185083" cy="818580"/>
          </a:xfrm>
          <a:prstGeom prst="rect">
            <a:avLst/>
          </a:prstGeom>
          <a:noFill/>
          <a:ln w="9525">
            <a:noFill/>
            <a:miter lim="800000"/>
            <a:headEnd/>
            <a:tailEnd/>
          </a:ln>
        </p:spPr>
      </p:pic>
      <p:pic>
        <p:nvPicPr>
          <p:cNvPr id="1027" name="Picture 3"/>
          <p:cNvPicPr>
            <a:picLocks noChangeAspect="1" noChangeArrowheads="1"/>
          </p:cNvPicPr>
          <p:nvPr/>
        </p:nvPicPr>
        <p:blipFill>
          <a:blip r:embed="rId10" cstate="print"/>
          <a:srcRect/>
          <a:stretch>
            <a:fillRect/>
          </a:stretch>
        </p:blipFill>
        <p:spPr bwMode="auto">
          <a:xfrm>
            <a:off x="13030200" y="228600"/>
            <a:ext cx="914399" cy="860611"/>
          </a:xfrm>
          <a:prstGeom prst="rect">
            <a:avLst/>
          </a:prstGeom>
          <a:noFill/>
          <a:ln w="9525">
            <a:noFill/>
            <a:miter lim="800000"/>
            <a:headEnd/>
            <a:tailEnd/>
          </a:ln>
        </p:spPr>
      </p:pic>
      <p:pic>
        <p:nvPicPr>
          <p:cNvPr id="1028" name="Picture 4"/>
          <p:cNvPicPr>
            <a:picLocks noChangeAspect="1" noChangeArrowheads="1"/>
          </p:cNvPicPr>
          <p:nvPr/>
        </p:nvPicPr>
        <p:blipFill>
          <a:blip r:embed="rId11" cstate="print"/>
          <a:srcRect/>
          <a:stretch>
            <a:fillRect/>
          </a:stretch>
        </p:blipFill>
        <p:spPr bwMode="auto">
          <a:xfrm>
            <a:off x="9906000" y="7397262"/>
            <a:ext cx="1525314" cy="756138"/>
          </a:xfrm>
          <a:prstGeom prst="rect">
            <a:avLst/>
          </a:prstGeom>
          <a:noFill/>
          <a:ln w="9525">
            <a:noFill/>
            <a:miter lim="800000"/>
            <a:headEnd/>
            <a:tailEnd/>
          </a:ln>
        </p:spPr>
      </p:pic>
      <p:pic>
        <p:nvPicPr>
          <p:cNvPr id="2" name="Picture 2"/>
          <p:cNvPicPr>
            <a:picLocks noChangeAspect="1" noChangeArrowheads="1"/>
          </p:cNvPicPr>
          <p:nvPr/>
        </p:nvPicPr>
        <p:blipFill>
          <a:blip r:embed="rId12" cstate="print"/>
          <a:srcRect/>
          <a:stretch>
            <a:fillRect/>
          </a:stretch>
        </p:blipFill>
        <p:spPr bwMode="auto">
          <a:xfrm>
            <a:off x="4343400" y="7486650"/>
            <a:ext cx="2333625" cy="666750"/>
          </a:xfrm>
          <a:prstGeom prst="rect">
            <a:avLst/>
          </a:prstGeom>
          <a:noFill/>
          <a:ln w="9525">
            <a:noFill/>
            <a:miter lim="800000"/>
            <a:headEnd/>
            <a:tailEnd/>
          </a:ln>
        </p:spPr>
      </p:pic>
      <p:sp>
        <p:nvSpPr>
          <p:cNvPr id="24" name="TextBox 23"/>
          <p:cNvSpPr txBox="1"/>
          <p:nvPr/>
        </p:nvSpPr>
        <p:spPr>
          <a:xfrm>
            <a:off x="6324600" y="3962400"/>
            <a:ext cx="2319866" cy="230832"/>
          </a:xfrm>
          <a:prstGeom prst="rect">
            <a:avLst/>
          </a:prstGeom>
          <a:noFill/>
        </p:spPr>
        <p:txBody>
          <a:bodyPr wrap="none" rtlCol="0">
            <a:spAutoFit/>
          </a:bodyPr>
          <a:lstStyle/>
          <a:p>
            <a:r>
              <a:rPr lang="en-US" dirty="0" smtClean="0"/>
              <a:t>Who is responsible for entering the data? </a:t>
            </a:r>
            <a:endParaRPr lang="en-US" dirty="0"/>
          </a:p>
        </p:txBody>
      </p:sp>
      <p:sp>
        <p:nvSpPr>
          <p:cNvPr id="25" name="TextBox 24"/>
          <p:cNvSpPr txBox="1"/>
          <p:nvPr/>
        </p:nvSpPr>
        <p:spPr>
          <a:xfrm>
            <a:off x="10363201" y="1981200"/>
            <a:ext cx="2286000" cy="369332"/>
          </a:xfrm>
          <a:prstGeom prst="rect">
            <a:avLst/>
          </a:prstGeom>
          <a:noFill/>
        </p:spPr>
        <p:txBody>
          <a:bodyPr wrap="square" rtlCol="0">
            <a:spAutoFit/>
          </a:bodyPr>
          <a:lstStyle/>
          <a:p>
            <a:r>
              <a:rPr lang="en-US" dirty="0" smtClean="0"/>
              <a:t>What percentage of cases do you estimate are captured?</a:t>
            </a:r>
            <a:endParaRPr lang="en-US" dirty="0"/>
          </a:p>
        </p:txBody>
      </p:sp>
      <p:sp>
        <p:nvSpPr>
          <p:cNvPr id="26" name="TextBox 25"/>
          <p:cNvSpPr txBox="1"/>
          <p:nvPr/>
        </p:nvSpPr>
        <p:spPr>
          <a:xfrm>
            <a:off x="6553200" y="6477000"/>
            <a:ext cx="1678665" cy="230832"/>
          </a:xfrm>
          <a:prstGeom prst="rect">
            <a:avLst/>
          </a:prstGeom>
          <a:noFill/>
        </p:spPr>
        <p:txBody>
          <a:bodyPr wrap="none" rtlCol="0">
            <a:spAutoFit/>
          </a:bodyPr>
          <a:lstStyle/>
          <a:p>
            <a:r>
              <a:rPr lang="en-US" dirty="0" smtClean="0"/>
              <a:t>What cases do you capture? </a:t>
            </a:r>
            <a:endParaRPr lang="en-US" dirty="0"/>
          </a:p>
        </p:txBody>
      </p:sp>
      <p:sp>
        <p:nvSpPr>
          <p:cNvPr id="28" name="Rectangle 27"/>
          <p:cNvSpPr/>
          <p:nvPr/>
        </p:nvSpPr>
        <p:spPr>
          <a:xfrm>
            <a:off x="11811000" y="4572000"/>
            <a:ext cx="2448106" cy="230832"/>
          </a:xfrm>
          <a:prstGeom prst="rect">
            <a:avLst/>
          </a:prstGeom>
        </p:spPr>
        <p:txBody>
          <a:bodyPr wrap="none">
            <a:spAutoFit/>
          </a:bodyPr>
          <a:lstStyle/>
          <a:p>
            <a:r>
              <a:rPr lang="en-US" dirty="0" smtClean="0"/>
              <a:t>How is data entered into the STS database?</a:t>
            </a:r>
            <a:endParaRPr lang="en-US" dirty="0"/>
          </a:p>
        </p:txBody>
      </p:sp>
    </p:spTree>
  </p:cSld>
  <p:clrMapOvr>
    <a:masterClrMapping/>
  </p:clrMapOvr>
</p:sld>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1579</TotalTime>
  <Words>356</Words>
  <Application>Microsoft Office PowerPoint</Application>
  <PresentationFormat>Custom</PresentationFormat>
  <Paragraphs>18</Paragraphs>
  <Slides>1</Slides>
  <Notes>1</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Default Design</vt:lpstr>
      <vt:lpstr>Slide 1</vt:lpstr>
    </vt:vector>
  </TitlesOfParts>
  <Company>Swarthmore College</Company>
  <LinksUpToDate>false</LinksUpToDate>
  <SharedDoc>false</SharedDoc>
  <HyperlinkBase>http://www.swarthmore.edu/NatSci/cpurrin1/posteradvice.htm</HyperlinkBase>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 for scientific poster</dc:title>
  <dc:creator>Colin Purrington</dc:creator>
  <dc:description>You may use this template for educational and non-profit use.  Please acknowledge its source, and please send feedback to:_x000d_     purrington@swarthmore.edu._x000d__x000d_If you are using site or template for a course on Blackboard or WebCT, please give me Guest access, or send me an e-mail, so that I can see how the information is being used.</dc:description>
  <cp:lastModifiedBy>Kim Whitehead</cp:lastModifiedBy>
  <cp:revision>265</cp:revision>
  <cp:lastPrinted>2003-04-14T18:27:38Z</cp:lastPrinted>
  <dcterms:created xsi:type="dcterms:W3CDTF">2000-07-07T15:10:51Z</dcterms:created>
  <dcterms:modified xsi:type="dcterms:W3CDTF">2013-05-06T19:33:31Z</dcterms:modified>
</cp:coreProperties>
</file>